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Nuni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3d9e26e1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3d9e26e1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d9e26e1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d9e26e1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3d9e26e1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3d9e26e1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346da9ac4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346da9ac4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346da9ac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346da9ac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346da9ac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346da9ac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3d9e26e1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3d9e26e1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3d9e26e1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3d9e26e1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346da9ac4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346da9ac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46da9ac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46da9ac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46da9ac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46da9ac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46da9ac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346da9ac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346da9ac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346da9ac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346da9ac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346da9ac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346da9ac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346da9ac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d9e26e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d9e26e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3d9e26e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3d9e26e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46da9ac4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46da9ac4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215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pt-B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Compreensão da Geometria através 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Atividades Exploratório-Investigativas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Triângulo: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Dois triângulos juntos formam um retângulo, e eu sei que a sua área é A=b.h... Se a metade do retângulo (diagonal) me dá dois triângulos, então a área do triângulo é A=b.h/2 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Professora: porque uma fração?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Porque quando eu separo a área do retângulo em dois triângulos, eu tenho a sua metade, ou seja, metade de um inteiro é meio. Então temos a fração A= b.h/2.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819150" y="597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819150" y="13906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Quadrado: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Para achar a fórmula do quadrado não é a mesma do retângulo?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Professora: um retângulo possui as mesmas propriedades do quadrado?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Não, o quadrado tem todos os lados iguais e o retângulo possui duas bases iguais e duas alturas iguais.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Professora: então a forma de calcular vai ser diferente?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O que vai ser diferente são os triângulos, usaremos dois triângulos isósceles e no retângulo usamos dois triângulos retângulos com catetos diferentes.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Professora: Então como irá ficar?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Chama os lados de L e eleva ao quadrado porque todos os lados são iguais. Vai ser uma multiplicação igual ao retângulo.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Trapézio: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(Os alunos apenas começaram a investigar as formas de deduzia a área do trapézio)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alunos pensaram novamente em agrupar dois triângulos de forma que representassem a forma do trapézio. Logo em seguida, a partir da figura criada questionaram a possibilidade de somar ambas as áreas, decorrente do tempo avançado não puderam mais concluir os pensamentos.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819150" y="236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Atividade Investigativa 		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733425" y="800100"/>
            <a:ext cx="7753500" cy="38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cobertura e as laterais da tenda descrita serão totalmente revestidas por lona. Para que isso ocorra, a quantidade mínima de lona que deverá ser usada é, em metros quadrados, igual a:</a:t>
            </a:r>
            <a:endParaRPr/>
          </a:p>
        </p:txBody>
      </p:sp>
      <p:pic>
        <p:nvPicPr>
          <p:cNvPr descr="https://lh4.googleusercontent.com/ZQNmAL-2k9F2zRlefdYkXuvL7TCIGVYIgU16mBXZ7JHpyB-Zh3OspR3FQUC8blswWIN0t94GmeJZg-r3iKvQy6rKl7HYpAE8MInRBPl62G4DC10aajh9ur3fe-w6i_scwwjVF3ZQU1_9IGTlLw"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513" y="1472275"/>
            <a:ext cx="6296975" cy="32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819150" y="15144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Plano de Aula 2: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Disciplina: Geometria Plana;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Objetivo da Atividade: Levar os alunos a deduzirem a fórmula da área do círculo;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Figura: Círculo;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Ferramentas usadas: Folha de sulfite, barbante e tesoura;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Tempo: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Tempo total: 1h35min;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10min - Apresentação da atividade investigativa;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Tempo necessário para os alunos concluírem a atividade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819150" y="5217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etodologia 2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819150" y="12573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Organização dos Alunos: Se organizarem em grupo da forma com que preferirem.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Questionamentos: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Se os alunos não conseguem deduzir?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Como apresentar a atividade?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Introduzir o perímetro da circunferência;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Perguntar o que é uma circunferência e o que é um círculo;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Quais as possibilidades que os alunos podem encontrar para preencher a circunferência com o barbante para calcular a área do círculo?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Todas essas possibilidades encontradas são certas? São calculáveis?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O que é certo e o que é errado?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Podemos considerar todas?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Como lidar com um aluno que preencha a circunferência com um emaranhado de barbante?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Como responder as perguntas dos alunos de forma neutra?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Será que eles conseguiram perceber que a forma esperada para calcular a área do círculo é a partir da fórmula da área do triângulo?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00" y="2039275"/>
            <a:ext cx="2703668" cy="21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063" y="2039275"/>
            <a:ext cx="2525875" cy="21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9700" y="2374554"/>
            <a:ext cx="2219900" cy="1509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Reflexões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215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ambas as atividades aplicadas houve um envolvimento integral dos alunos, tanto na realização das atividades quanto na exposição das conclusões para a sala de aula. De modo geral, os alunos foram bem receptivos às atividades e se mostraram muito participativos;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Já de início, percebemos que pelos estudantes estarem acostumados ao modelo tradicional de aulas expositivas;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Diante dos resultados da primeira atividade que foram além do esperado da parte dos alunos, pudemos elaborar com mais cuidado a segunda atividade e ver uma grande diferença do nosso preparo e da recepção da sala ao ter um segundo encontro com essa abordagem.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819150" y="6074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Bibliografia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771525" y="14859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 Henrique, Marcílio. </a:t>
            </a:r>
            <a:r>
              <a:rPr i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Produção de Significados de Estudantes do Ensino Fundamental para Tarefas Geométricas.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Grando, R.; Nacarato, A.; Gonçalves, L.</a:t>
            </a:r>
            <a:r>
              <a:rPr i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Compartilhando saberes em geometria: Investigando e aprendendo com nossos alunos. In: Grando, Regina Célia. Cad. Cedes, Campinas, vol. 28, n. 74, p. 39-56, jan./abr. 2008.</a:t>
            </a:r>
            <a:endParaRPr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FUJII, T.</a:t>
            </a:r>
            <a:r>
              <a:rPr i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Designing and adapting tasks in lesson planning: a critical process of Lesson Study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ZDM Mathematics Education (2016). Springer, 2016, p.411-p.423.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Sugiyama, Y. (2008). Introduction to elementary mathematics education. (in Japanese)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Tokyo: Toyokan Publishing Co.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FIORENTINI, D. CRECCI, V. </a:t>
            </a:r>
            <a:r>
              <a:rPr i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Problematização de Práticas de Ensinaraprender Durante a Formação Inicial de Professores de Matemática.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In: FIORENTINI, CRECCI. </a:t>
            </a:r>
            <a:r>
              <a:rPr i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Matemática em Revista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Campinas: Sbem, 2016, p.71-p.79.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11313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Resumo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objetivo é analisar a atividade realizada, com alunos de nono ano, envolvendo tarefas exploratório-investigativa com tal metodologia sendo escolhida devido à sua natureza e estando em junção com a atividade principal: a dedução intuitiva.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819150" y="1226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Nesta atividade pretendemos descrever e analisar o processo de como foi levar os alunos do fundamental II a desconstruir a ideia da matemática pronta e arcaica, de modo que eles pudessem ver o quão amplo é o campo das Matemáticas e que tivessem a possibilidade de desenvolver uma fórmula ou um teorema matemático.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762000" y="7598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Referencial Teórico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6"/>
          <p:cNvSpPr txBox="1"/>
          <p:nvPr>
            <p:ph idx="1" type="body"/>
          </p:nvPr>
        </p:nvSpPr>
        <p:spPr>
          <a:xfrm>
            <a:off x="762000" y="1647825"/>
            <a:ext cx="7753500" cy="28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i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Study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 uma metodologia difundida no Japão, que despertou o interesse de diversos educadores pelo mundo. Essa metodologia é extremamente eficaz e traz uma dinâmica diferente para a sala de aula, onde os alunos não recebem as respostas e não estão sujeitos ao conhecimento do professor.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Dentro da metodologia o professor tem como papel fundamental guiar e auxiliar os alunos a encontrarem uma resposta e não da-la.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metodologia apresenta três níveis de ensino: a explicação, onde o professor mostra idéias básicas dos fatos matemáticos, conceitos e procedimentos; a explicação e racionalização, que explica os motivos para as idéias básicas em ordem para que os alunos possam entendê-las mais facilmente; Exploração centrada no aluno, fazendo com que o aluno possa refletir, descobrir e entender idéias básicas, dando um suporte ao seu aprendizado e tornando-os aprendizes independentes.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10932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Contexto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Cursinho Alternativo Herbert de Souza foi criado em 1998 por um grupo de alunos da Universidade Estadual de Campinas (UNICAMP) com o objetivo inicial de oferecer um curso pré-vestibular que proporcionasse o acesso de alunos de baixa renda à universidade pública.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Projeto Herbert de Souza possui três horários de funcionamento, sendo oferecidos os cursos de pré-vestibular, de pré-colégio técnico e de pré-enem.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atividade investigativa foi realizada com estudantes da sala do pré-colégio técnico, estando matriculados no nono ano do ensino médio e com faixa etária de 14 a 15 anos. O projeto social está localizado em um bairro da periferia de Campinas – SP, que acolhe anualmente cerca de 400 alunos que querem ter a oportunidade de ingressar em uma universidade ou em um curso técnico.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19150" y="293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	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819150" y="1000125"/>
            <a:ext cx="81918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Plano de Aula 1: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Disciplina: Geometria Plana;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Objetivo da Atividade: Levar os alunos a deduzirem as fórmulas de áreas de figuras planas a partir de triângulos;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Figuras: Retângulo, triângulo, quadrado e trapézio;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Ferramentas usadas: Papel EVA para os triângulos e papel quadriculado para desenhar as figuras;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Tempo: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Tempo total: 1h35min;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10min - Apresentação da atividade investigativa;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35min - Fazer a dedução das fórmulas;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20min - Resolverem o exercício proposto para a fixação do conteúdo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819150" y="293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		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819150" y="1029625"/>
            <a:ext cx="7905900" cy="3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Plano de Aula 1: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Organização dos Alunos: Cada grupo deve ser composto por 4 integrantes no  máximo (não conseguimos cumprir e moraram para se organizarem em grupos).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Questionamentos: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Se os alunos não conseguem deduzir as fórmulas?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Como nos organizamos em relação a atividade?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Como aplicamos a atividade?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Se o tempo não der para concluir a atividade?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*Como responder as dúvidas dos alunos sem dar a resposta?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r>
              <a:rPr lang="pt-BR"/>
              <a:t>		</a:t>
            </a:r>
            <a:endParaRPr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15388700_785773964893737_831222844_o.jpg"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347" y="2010275"/>
            <a:ext cx="4281625" cy="24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Perguntas feitas pelos alunos que os levaram ao processo de dedução das fórmulas: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Retângulo:</a:t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Se eu pegar dois triângulos e juntá-los, tenho um retângulo. Se eu pegar e fizer base </a:t>
            </a: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vezes 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altura, consigo achar sua área?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Professora: Porque multiplicar a base pela altura te daria a área do retângulo?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Aluno: Por exemplo, uma forma de bolo, se cortar o bolo em quadrados, teremos que a soma de todos os quadrados é a área de toda a forma de bolo. Se der 15 pedaços, teremos uma colunas de 3 pedaços e fileiras de 5, assim 5+5+5=15 ou 3x5=15.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